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81344" autoAdjust="0"/>
  </p:normalViewPr>
  <p:slideViewPr>
    <p:cSldViewPr snapToGrid="0">
      <p:cViewPr varScale="1">
        <p:scale>
          <a:sx n="132" d="100"/>
          <a:sy n="132" d="100"/>
        </p:scale>
        <p:origin x="1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/>
              <a:t>A 1960s hippy family with their van in the countryside of California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4619</TotalTime>
  <Words>1096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375</cp:revision>
  <dcterms:created xsi:type="dcterms:W3CDTF">2022-06-17T15:35:12Z</dcterms:created>
  <dcterms:modified xsi:type="dcterms:W3CDTF">2024-08-27T08:15:24Z</dcterms:modified>
  <cp:category/>
</cp:coreProperties>
</file>